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56" r:id="rId3"/>
    <p:sldId id="259" r:id="rId4"/>
    <p:sldId id="273" r:id="rId5"/>
    <p:sldId id="274" r:id="rId6"/>
    <p:sldId id="275" r:id="rId7"/>
    <p:sldId id="276" r:id="rId8"/>
    <p:sldId id="277" r:id="rId9"/>
    <p:sldId id="278" r:id="rId10"/>
    <p:sldId id="269" r:id="rId11"/>
    <p:sldId id="279" r:id="rId12"/>
    <p:sldId id="28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2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D9C44-E267-9840-A351-D43B3DA8C87E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163F-AE3A-4B43-AC33-03BC7D0A9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57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D9C44-E267-9840-A351-D43B3DA8C87E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163F-AE3A-4B43-AC33-03BC7D0A9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23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D9C44-E267-9840-A351-D43B3DA8C87E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163F-AE3A-4B43-AC33-03BC7D0A9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458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D9C44-E267-9840-A351-D43B3DA8C87E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163F-AE3A-4B43-AC33-03BC7D0A9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183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D9C44-E267-9840-A351-D43B3DA8C87E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163F-AE3A-4B43-AC33-03BC7D0A9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852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D9C44-E267-9840-A351-D43B3DA8C87E}" type="datetimeFigureOut">
              <a:rPr lang="en-US" smtClean="0"/>
              <a:t>8/17/16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163F-AE3A-4B43-AC33-03BC7D0A9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431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D9C44-E267-9840-A351-D43B3DA8C87E}" type="datetimeFigureOut">
              <a:rPr lang="en-US" smtClean="0"/>
              <a:t>8/17/16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163F-AE3A-4B43-AC33-03BC7D0A9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158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D9C44-E267-9840-A351-D43B3DA8C87E}" type="datetimeFigureOut">
              <a:rPr lang="en-US" smtClean="0"/>
              <a:t>8/17/16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163F-AE3A-4B43-AC33-03BC7D0A9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59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D9C44-E267-9840-A351-D43B3DA8C87E}" type="datetimeFigureOut">
              <a:rPr lang="en-US" smtClean="0"/>
              <a:t>8/17/16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163F-AE3A-4B43-AC33-03BC7D0A9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04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D9C44-E267-9840-A351-D43B3DA8C87E}" type="datetimeFigureOut">
              <a:rPr lang="en-US" smtClean="0"/>
              <a:t>8/17/16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163F-AE3A-4B43-AC33-03BC7D0A9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97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D9C44-E267-9840-A351-D43B3DA8C87E}" type="datetimeFigureOut">
              <a:rPr lang="en-US" smtClean="0"/>
              <a:t>8/17/16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163F-AE3A-4B43-AC33-03BC7D0A9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163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D9C44-E267-9840-A351-D43B3DA8C87E}" type="datetimeFigureOut">
              <a:rPr lang="en-US" smtClean="0"/>
              <a:t>8/17/16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4163F-AE3A-4B43-AC33-03BC7D0A9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18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4916487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The Angst of Being a Christian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901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199" y="274638"/>
            <a:ext cx="8512175" cy="6011862"/>
          </a:xfrm>
        </p:spPr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</a:t>
            </a:r>
            <a:r>
              <a:rPr lang="is-IS" sz="4000" dirty="0" smtClean="0"/>
              <a:t>“</a:t>
            </a:r>
            <a:r>
              <a:rPr lang="en-US" sz="4000" dirty="0" smtClean="0"/>
              <a:t>These </a:t>
            </a:r>
            <a:r>
              <a:rPr lang="en-US" sz="4000" dirty="0"/>
              <a:t>series have helped </a:t>
            </a:r>
            <a:r>
              <a:rPr lang="en-US" sz="4000" dirty="0" smtClean="0"/>
              <a:t>me understand </a:t>
            </a:r>
            <a:r>
              <a:rPr lang="en-US" sz="4000" dirty="0"/>
              <a:t>the bible even more deeply. The simplicity with which you open up </a:t>
            </a:r>
            <a:r>
              <a:rPr lang="en-US" sz="4000" dirty="0" smtClean="0"/>
              <a:t>hidden </a:t>
            </a:r>
            <a:r>
              <a:rPr lang="en-US" sz="4000" dirty="0"/>
              <a:t>secrets is actually </a:t>
            </a:r>
            <a:r>
              <a:rPr lang="en-US" sz="4000" dirty="0" smtClean="0"/>
              <a:t>astounding.”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is-IS" dirty="0"/>
              <a:t/>
            </a:r>
            <a:br>
              <a:rPr lang="is-I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460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72112"/>
          </a:xfrm>
        </p:spPr>
        <p:txBody>
          <a:bodyPr/>
          <a:lstStyle/>
          <a:p>
            <a:r>
              <a:rPr lang="en-US" dirty="0"/>
              <a:t>Wooooh,  it freed me!  What a wonderful feeling. </a:t>
            </a:r>
            <a:r>
              <a:rPr lang="en-US" dirty="0" smtClean="0"/>
              <a:t> ~ Eric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322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421" y="-1"/>
            <a:ext cx="8755271" cy="6588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05972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7999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At the end of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the Spiritual Starter Kit,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the person </a:t>
            </a:r>
            <a:r>
              <a:rPr lang="en-US" sz="4000" dirty="0" smtClean="0"/>
              <a:t>gets </a:t>
            </a:r>
            <a:r>
              <a:rPr lang="en-US" sz="4000" dirty="0" smtClean="0"/>
              <a:t>one </a:t>
            </a:r>
            <a:r>
              <a:rPr lang="en-US" sz="4000" dirty="0" smtClean="0"/>
              <a:t>more </a:t>
            </a:r>
            <a:r>
              <a:rPr lang="en-US" sz="4000" dirty="0" smtClean="0"/>
              <a:t>email </a:t>
            </a:r>
            <a:br>
              <a:rPr lang="en-US" sz="4000" dirty="0" smtClean="0"/>
            </a:br>
            <a:r>
              <a:rPr lang="en-US" sz="4000" dirty="0" smtClean="0"/>
              <a:t>which reads</a:t>
            </a:r>
            <a:r>
              <a:rPr lang="is-IS" sz="4000" dirty="0" smtClean="0"/>
              <a:t>…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200" y="1714500"/>
            <a:ext cx="1879600" cy="16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707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275" y="0"/>
            <a:ext cx="6210300" cy="6857999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Having a relationship with God can be a wonderful experience. </a:t>
            </a:r>
            <a:r>
              <a:rPr lang="en-US" sz="1800" dirty="0" smtClean="0"/>
              <a:t>Or extremely frustrating. There </a:t>
            </a:r>
            <a:r>
              <a:rPr lang="en-US" sz="1800" dirty="0"/>
              <a:t>are land mines. </a:t>
            </a:r>
            <a:br>
              <a:rPr lang="en-US" sz="1800" dirty="0"/>
            </a:br>
            <a:r>
              <a:rPr lang="en-US" sz="1800" dirty="0"/>
              <a:t> </a:t>
            </a:r>
            <a:br>
              <a:rPr lang="en-US" sz="1800" dirty="0"/>
            </a:br>
            <a:r>
              <a:rPr lang="en-US" sz="1800" dirty="0"/>
              <a:t>I remember the first year or so after asking Jesus into my life. </a:t>
            </a:r>
            <a:r>
              <a:rPr lang="en-US" sz="1800" dirty="0" smtClean="0"/>
              <a:t>I loved </a:t>
            </a:r>
            <a:r>
              <a:rPr lang="en-US" sz="1800" dirty="0"/>
              <a:t>getting to know God. I'd spend hours in the Gospels</a:t>
            </a:r>
            <a:r>
              <a:rPr lang="en-US" sz="1800" dirty="0" smtClean="0"/>
              <a:t>, captivated </a:t>
            </a:r>
            <a:r>
              <a:rPr lang="en-US" sz="1800" dirty="0"/>
              <a:t>by Jesus' life and how he interacted with people. </a:t>
            </a:r>
            <a:r>
              <a:rPr lang="en-US" sz="1800" dirty="0" smtClean="0"/>
              <a:t>The more </a:t>
            </a:r>
            <a:r>
              <a:rPr lang="en-US" sz="1800" dirty="0"/>
              <a:t>I read, the more I appreciated him. </a:t>
            </a:r>
            <a:br>
              <a:rPr lang="en-US" sz="1800" dirty="0"/>
            </a:br>
            <a:r>
              <a:rPr lang="en-US" sz="1800" dirty="0"/>
              <a:t> </a:t>
            </a:r>
            <a:br>
              <a:rPr lang="en-US" sz="1800" dirty="0"/>
            </a:br>
            <a:r>
              <a:rPr lang="en-US" sz="1800" dirty="0"/>
              <a:t>But I also found myself reading things in the Bible that took </a:t>
            </a:r>
            <a:r>
              <a:rPr lang="en-US" sz="1800" dirty="0" smtClean="0"/>
              <a:t>me off</a:t>
            </a:r>
            <a:r>
              <a:rPr lang="en-US" sz="1800" dirty="0"/>
              <a:t>-guard. Certain actions were identified as *sins* that I </a:t>
            </a:r>
            <a:r>
              <a:rPr lang="en-US" sz="1800" dirty="0" smtClean="0"/>
              <a:t>had never </a:t>
            </a:r>
            <a:r>
              <a:rPr lang="en-US" sz="1800" dirty="0"/>
              <a:t>viewed that way!  </a:t>
            </a:r>
            <a:br>
              <a:rPr lang="en-US" sz="1800" dirty="0"/>
            </a:br>
            <a:r>
              <a:rPr lang="en-US" sz="1800" dirty="0"/>
              <a:t> </a:t>
            </a:r>
            <a:br>
              <a:rPr lang="en-US" sz="1800" dirty="0"/>
            </a:br>
            <a:r>
              <a:rPr lang="en-US" sz="1800" dirty="0"/>
              <a:t>I also found commands like: "be patient, tenderhearted, forgiving</a:t>
            </a:r>
            <a:r>
              <a:rPr lang="en-US" sz="1800" dirty="0" smtClean="0"/>
              <a:t>,” which </a:t>
            </a:r>
            <a:r>
              <a:rPr lang="en-US" sz="1800" dirty="0"/>
              <a:t>were far easier to read than to do. </a:t>
            </a:r>
            <a:br>
              <a:rPr lang="en-US" sz="1800" dirty="0"/>
            </a:br>
            <a:r>
              <a:rPr lang="en-US" sz="1800" dirty="0"/>
              <a:t> </a:t>
            </a:r>
            <a:br>
              <a:rPr lang="en-US" sz="1800" dirty="0"/>
            </a:br>
            <a:r>
              <a:rPr lang="en-US" sz="1800" dirty="0"/>
              <a:t>In frustration, I thought, "It was much easier being an atheist." </a:t>
            </a:r>
            <a:br>
              <a:rPr lang="en-US" sz="1800" dirty="0"/>
            </a:br>
            <a:r>
              <a:rPr lang="en-US" sz="1800" dirty="0"/>
              <a:t> </a:t>
            </a:r>
            <a:br>
              <a:rPr lang="en-US" sz="1800" dirty="0"/>
            </a:br>
            <a:r>
              <a:rPr lang="en-US" sz="1800" dirty="0"/>
              <a:t>Then, over the next several months, I started feeling like I </a:t>
            </a:r>
            <a:r>
              <a:rPr lang="en-US" sz="1800" dirty="0" smtClean="0"/>
              <a:t>owed God </a:t>
            </a:r>
            <a:r>
              <a:rPr lang="en-US" sz="1800" dirty="0"/>
              <a:t>payback for all the great things he was doing in my life.  </a:t>
            </a:r>
            <a:br>
              <a:rPr lang="en-US" sz="1800" dirty="0"/>
            </a:br>
            <a:r>
              <a:rPr lang="en-US" sz="1800" dirty="0"/>
              <a:t> </a:t>
            </a:r>
            <a:br>
              <a:rPr lang="en-US" sz="1800" dirty="0"/>
            </a:br>
            <a:r>
              <a:rPr lang="en-US" sz="1800" dirty="0"/>
              <a:t>I thought, "Now that I know God is there, I should be talking to </a:t>
            </a:r>
            <a:r>
              <a:rPr lang="en-US" sz="1800" dirty="0" smtClean="0"/>
              <a:t>him more</a:t>
            </a:r>
            <a:r>
              <a:rPr lang="en-US" sz="1800" dirty="0"/>
              <a:t>. I should be reading the Bible more. I should be talking to </a:t>
            </a:r>
            <a:r>
              <a:rPr lang="en-US" sz="1800" dirty="0" smtClean="0"/>
              <a:t>my friends </a:t>
            </a:r>
            <a:r>
              <a:rPr lang="en-US" sz="1800" dirty="0"/>
              <a:t>who don't know him. I should be, I should be...."</a:t>
            </a:r>
            <a:br>
              <a:rPr lang="en-US" sz="1800" dirty="0"/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8530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8255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Sign up for Skip the Stress.</a:t>
            </a:r>
            <a:endParaRPr lang="en-US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002" y="825501"/>
            <a:ext cx="7679321" cy="57784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03246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999" y="492124"/>
            <a:ext cx="8717057" cy="554037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22807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678487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has a HUGE impact</a:t>
            </a:r>
            <a:br>
              <a:rPr lang="en-US" dirty="0" smtClean="0"/>
            </a:br>
            <a:r>
              <a:rPr lang="en-US" dirty="0" smtClean="0"/>
              <a:t>in many peoples’ lives.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3668" y="274637"/>
            <a:ext cx="3447059" cy="2852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549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750" y="385762"/>
            <a:ext cx="5892800" cy="5995987"/>
          </a:xfrm>
        </p:spPr>
        <p:txBody>
          <a:bodyPr>
            <a:normAutofit/>
          </a:bodyPr>
          <a:lstStyle/>
          <a:p>
            <a:r>
              <a:rPr lang="en-US" sz="3200" dirty="0"/>
              <a:t>The last three emails were so obviously necessary and undeniably valuable for my salvation.</a:t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I </a:t>
            </a:r>
            <a:r>
              <a:rPr lang="en-US" sz="3200" dirty="0"/>
              <a:t>don't want you to forget how important these lessons and teachings you're providing me are at this point in my life.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 </a:t>
            </a:r>
            <a:r>
              <a:rPr lang="en-US" sz="3200" dirty="0"/>
              <a:t>~Tremayne</a:t>
            </a:r>
            <a:r>
              <a:rPr lang="en-US" sz="3200" dirty="0"/>
              <a:t> </a:t>
            </a:r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982" y="630555"/>
            <a:ext cx="1143318" cy="112014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/>
            </a:ext>
          </a:extLst>
        </p:spPr>
      </p:pic>
    </p:spTree>
    <p:extLst>
      <p:ext uri="{BB962C8B-B14F-4D97-AF65-F5344CB8AC3E}">
        <p14:creationId xmlns:p14="http://schemas.microsoft.com/office/powerpoint/2010/main" val="423873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6059487"/>
          </a:xfrm>
        </p:spPr>
        <p:txBody>
          <a:bodyPr>
            <a:normAutofit/>
          </a:bodyPr>
          <a:lstStyle/>
          <a:p>
            <a:r>
              <a:rPr lang="en-US" sz="3600" dirty="0"/>
              <a:t>I’m now understanding what it means to have a relationship with God. For the first time in my life I genuinely want to know more about God. No one is guilt tripping me to do so. I've never felt so at peace. Thank you. </a:t>
            </a:r>
            <a:r>
              <a:rPr lang="en-US" sz="3600" dirty="0" smtClean="0"/>
              <a:t>~Angelina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23280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3612"/>
          </a:xfrm>
        </p:spPr>
        <p:txBody>
          <a:bodyPr>
            <a:normAutofit/>
          </a:bodyPr>
          <a:lstStyle/>
          <a:p>
            <a:r>
              <a:rPr lang="en-US" sz="3600" dirty="0"/>
              <a:t> </a:t>
            </a:r>
            <a:br>
              <a:rPr lang="en-US" sz="3600" dirty="0"/>
            </a:br>
            <a:r>
              <a:rPr lang="en-US" sz="3600" dirty="0"/>
              <a:t>I just wanted to email you to let you know how thankful I am for your emails that you send out. They have been a wealth of help for me </a:t>
            </a:r>
            <a:r>
              <a:rPr lang="en-US" sz="3600" dirty="0" smtClean="0"/>
              <a:t>with </a:t>
            </a:r>
            <a:r>
              <a:rPr lang="en-US" sz="3600" dirty="0"/>
              <a:t>my new walk with </a:t>
            </a:r>
            <a:r>
              <a:rPr lang="en-US" sz="3600" dirty="0" smtClean="0"/>
              <a:t>Christ </a:t>
            </a:r>
            <a:r>
              <a:rPr lang="en-US" sz="3600" dirty="0"/>
              <a:t>and I look forward to getting </a:t>
            </a:r>
            <a:r>
              <a:rPr lang="en-US" sz="3600" dirty="0" smtClean="0"/>
              <a:t>them. </a:t>
            </a:r>
            <a:r>
              <a:rPr lang="en-US" sz="3600" dirty="0"/>
              <a:t>~ Leslie</a:t>
            </a:r>
            <a:br>
              <a:rPr lang="en-US" sz="3600" dirty="0"/>
            </a:br>
            <a:endParaRPr lang="en-US" sz="3600" dirty="0"/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25" y="508000"/>
            <a:ext cx="1270000" cy="1111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0165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110</Words>
  <Application>Microsoft Macintosh PowerPoint</Application>
  <PresentationFormat>On-screen Show (4:3)</PresentationFormat>
  <Paragraphs>10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The Angst of Being a Christian   </vt:lpstr>
      <vt:lpstr>At the end of  the Spiritual Starter Kit,    the person gets one more email  which reads…   </vt:lpstr>
      <vt:lpstr>Having a relationship with God can be a wonderful experience. Or extremely frustrating. There are land mines.    I remember the first year or so after asking Jesus into my life. I loved getting to know God. I'd spend hours in the Gospels, captivated by Jesus' life and how he interacted with people. The more I read, the more I appreciated him.    But I also found myself reading things in the Bible that took me off-guard. Certain actions were identified as *sins* that I had never viewed that way!     I also found commands like: "be patient, tenderhearted, forgiving,” which were far easier to read than to do.    In frustration, I thought, "It was much easier being an atheist."    Then, over the next several months, I started feeling like I owed God payback for all the great things he was doing in my life.     I thought, "Now that I know God is there, I should be talking to him more. I should be reading the Bible more. I should be talking to my friends who don't know him. I should be, I should be...." </vt:lpstr>
      <vt:lpstr>Sign up for Skip the Stress.</vt:lpstr>
      <vt:lpstr>PowerPoint Presentation</vt:lpstr>
      <vt:lpstr>    has a HUGE impact in many peoples’ lives.</vt:lpstr>
      <vt:lpstr>The last three emails were so obviously necessary and undeniably valuable for my salvation.  I don't want you to forget how important these lessons and teachings you're providing me are at this point in my life.    ~Tremayne </vt:lpstr>
      <vt:lpstr>I’m now understanding what it means to have a relationship with God. For the first time in my life I genuinely want to know more about God. No one is guilt tripping me to do so. I've never felt so at peace. Thank you. ~Angelina </vt:lpstr>
      <vt:lpstr>  I just wanted to email you to let you know how thankful I am for your emails that you send out. They have been a wealth of help for me with my new walk with Christ and I look forward to getting them. ~ Leslie </vt:lpstr>
      <vt:lpstr>   “These series have helped me understand the bible even more deeply. The simplicity with which you open up hidden secrets is actually astounding.”  </vt:lpstr>
      <vt:lpstr>Wooooh,  it freed me!  What a wonderful feeling.  ~ Eric </vt:lpstr>
      <vt:lpstr>PowerPoint Presentation</vt:lpstr>
    </vt:vector>
  </TitlesOfParts>
  <Company>Cru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 the end of     they get one more email,  inviting them to this:    </dc:title>
  <dc:creator>Marilyn Adamson</dc:creator>
  <cp:lastModifiedBy>Marilyn Adamson</cp:lastModifiedBy>
  <cp:revision>16</cp:revision>
  <dcterms:created xsi:type="dcterms:W3CDTF">2016-08-04T23:15:32Z</dcterms:created>
  <dcterms:modified xsi:type="dcterms:W3CDTF">2016-08-17T21:27:48Z</dcterms:modified>
</cp:coreProperties>
</file>